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5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27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9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04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24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97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8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2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48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11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6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53FAA-C089-439F-9202-4F92E00A317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C2731-DD89-4390-A33B-1830CFE07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84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0963" y="-909638"/>
            <a:ext cx="12353925" cy="867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65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</cp:revision>
  <dcterms:created xsi:type="dcterms:W3CDTF">2023-11-09T12:59:36Z</dcterms:created>
  <dcterms:modified xsi:type="dcterms:W3CDTF">2023-11-09T12:59:58Z</dcterms:modified>
</cp:coreProperties>
</file>